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1157" r:id="rId2"/>
    <p:sldId id="1158" r:id="rId3"/>
    <p:sldId id="1159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blipFill dpi="0" rotWithShape="1">
          <a:blip r:embed="rId2">
            <a:alphaModFix amt="9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300E5BE-1B23-48CF-B6D1-2A2925D151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5999BAD-39C8-44D0-A630-902B554984C2}"/>
              </a:ext>
            </a:extLst>
          </p:cNvPr>
          <p:cNvSpPr/>
          <p:nvPr userDrawn="1"/>
        </p:nvSpPr>
        <p:spPr>
          <a:xfrm>
            <a:off x="17682" y="3666270"/>
            <a:ext cx="12192000" cy="3191730"/>
          </a:xfrm>
          <a:prstGeom prst="rect">
            <a:avLst/>
          </a:prstGeom>
          <a:blipFill dpi="0" rotWithShape="1">
            <a:blip r:embed="rId4">
              <a:alphaModFix amt="92000"/>
              <a:lum bright="70000" contrast="-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548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E081959-EDBA-4DB8-BD85-80BAD99DFAF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A456D8E-D5CB-432D-8284-61462B47D2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6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718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BBAB73D-D01C-4958-9F27-EFCE46CB91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926"/>
          <a:stretch/>
        </p:blipFill>
        <p:spPr>
          <a:xfrm>
            <a:off x="-61452" y="-11151"/>
            <a:ext cx="12314903" cy="690926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F1A6FF6-8C6B-4D11-A6D8-D2C2566C7442}"/>
              </a:ext>
            </a:extLst>
          </p:cNvPr>
          <p:cNvSpPr/>
          <p:nvPr userDrawn="1"/>
        </p:nvSpPr>
        <p:spPr>
          <a:xfrm>
            <a:off x="-61452" y="0"/>
            <a:ext cx="12319042" cy="6858000"/>
          </a:xfrm>
          <a:prstGeom prst="rect">
            <a:avLst/>
          </a:prstGeom>
          <a:blipFill dpi="0" rotWithShape="1">
            <a:blip r:embed="rId4">
              <a:alphaModFix amt="9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624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C1DC2C-1AD2-4735-B258-C58B3D38374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5">
                <a:lumMod val="75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7" t="19817" b="5142"/>
          <a:stretch/>
        </p:blipFill>
        <p:spPr>
          <a:xfrm>
            <a:off x="0" y="0"/>
            <a:ext cx="1218438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7CCFC63-3B30-4893-A548-9B85732BAF85}"/>
              </a:ext>
            </a:extLst>
          </p:cNvPr>
          <p:cNvSpPr/>
          <p:nvPr userDrawn="1"/>
        </p:nvSpPr>
        <p:spPr>
          <a:xfrm>
            <a:off x="-7620" y="0"/>
            <a:ext cx="12192000" cy="6858000"/>
          </a:xfrm>
          <a:prstGeom prst="rect">
            <a:avLst/>
          </a:prstGeom>
          <a:blipFill dpi="0" rotWithShape="1">
            <a:blip r:embed="rId3">
              <a:alphaModFix amt="88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489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duotone>
              <a:prstClr val="black"/>
              <a:schemeClr val="bg2">
                <a:lumMod val="5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739" r="1471" b="8915"/>
          <a:stretch/>
        </p:blipFill>
        <p:spPr>
          <a:xfrm>
            <a:off x="0" y="0"/>
            <a:ext cx="12192000" cy="68834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A9154D7-B2B9-4DA5-AF9D-DF02C56EA9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alphaModFix amt="90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55010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5724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90" r:id="rId2"/>
    <p:sldLayoutId id="2147483663" r:id="rId3"/>
    <p:sldLayoutId id="2147483664" r:id="rId4"/>
    <p:sldLayoutId id="2147483670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755C7475-DECC-44CA-8A01-524FA32D72B1}"/>
              </a:ext>
            </a:extLst>
          </p:cNvPr>
          <p:cNvSpPr/>
          <p:nvPr/>
        </p:nvSpPr>
        <p:spPr>
          <a:xfrm>
            <a:off x="1308830" y="3260516"/>
            <a:ext cx="964901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单击此处输入会议标题</a:t>
            </a:r>
            <a:endParaRPr lang="zh-CN" altLang="en-US" sz="66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29807A9-D471-4AA3-863D-0A49B9C7A8F1}"/>
              </a:ext>
            </a:extLst>
          </p:cNvPr>
          <p:cNvGrpSpPr/>
          <p:nvPr/>
        </p:nvGrpSpPr>
        <p:grpSpPr>
          <a:xfrm>
            <a:off x="2392282" y="2313281"/>
            <a:ext cx="7638527" cy="2892760"/>
            <a:chOff x="2003016" y="2328836"/>
            <a:chExt cx="7638527" cy="2324188"/>
          </a:xfrm>
        </p:grpSpPr>
        <p:cxnSp>
          <p:nvCxnSpPr>
            <p:cNvPr id="33" name="连接符: 肘形 32">
              <a:extLst>
                <a:ext uri="{FF2B5EF4-FFF2-40B4-BE49-F238E27FC236}">
                  <a16:creationId xmlns:a16="http://schemas.microsoft.com/office/drawing/2014/main" id="{C6854E30-AD13-467F-9C26-A08148E99DDB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003016" y="2328836"/>
              <a:ext cx="2331351" cy="2324188"/>
            </a:xfrm>
            <a:prstGeom prst="bentConnector3">
              <a:avLst>
                <a:gd name="adj1" fmla="val 165680"/>
              </a:avLst>
            </a:prstGeom>
            <a:ln>
              <a:solidFill>
                <a:schemeClr val="bg1">
                  <a:lumMod val="8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连接符: 肘形 40">
              <a:extLst>
                <a:ext uri="{FF2B5EF4-FFF2-40B4-BE49-F238E27FC236}">
                  <a16:creationId xmlns:a16="http://schemas.microsoft.com/office/drawing/2014/main" id="{698EF7C1-13C0-4C17-A88E-5D9367C711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21773" y="2352706"/>
              <a:ext cx="2619770" cy="2277227"/>
            </a:xfrm>
            <a:prstGeom prst="bentConnector3">
              <a:avLst>
                <a:gd name="adj1" fmla="val 150967"/>
              </a:avLst>
            </a:prstGeom>
            <a:ln>
              <a:solidFill>
                <a:schemeClr val="bg1">
                  <a:lumMod val="8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23917173-C90E-4F40-8128-69BEA55280A5}"/>
              </a:ext>
            </a:extLst>
          </p:cNvPr>
          <p:cNvGrpSpPr/>
          <p:nvPr/>
        </p:nvGrpSpPr>
        <p:grpSpPr>
          <a:xfrm>
            <a:off x="3446195" y="1024273"/>
            <a:ext cx="5299610" cy="584608"/>
            <a:chOff x="2436037" y="1031045"/>
            <a:chExt cx="3748332" cy="421724"/>
          </a:xfrm>
        </p:grpSpPr>
        <p:pic>
          <p:nvPicPr>
            <p:cNvPr id="78" name="图片 77">
              <a:extLst>
                <a:ext uri="{FF2B5EF4-FFF2-40B4-BE49-F238E27FC236}">
                  <a16:creationId xmlns:a16="http://schemas.microsoft.com/office/drawing/2014/main" id="{20F066C6-95E3-4543-96A0-FD92005370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6037" y="1039087"/>
              <a:ext cx="1544730" cy="413682"/>
            </a:xfrm>
            <a:prstGeom prst="rect">
              <a:avLst/>
            </a:prstGeom>
          </p:spPr>
        </p:pic>
        <p:pic>
          <p:nvPicPr>
            <p:cNvPr id="79" name="图片 78">
              <a:extLst>
                <a:ext uri="{FF2B5EF4-FFF2-40B4-BE49-F238E27FC236}">
                  <a16:creationId xmlns:a16="http://schemas.microsoft.com/office/drawing/2014/main" id="{7620ECE5-149A-46A0-931E-3D5425F3EE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33" t="38518" r="20076" b="44974"/>
            <a:stretch>
              <a:fillRect/>
            </a:stretch>
          </p:blipFill>
          <p:spPr>
            <a:xfrm>
              <a:off x="4181374" y="1031045"/>
              <a:ext cx="2002995" cy="374660"/>
            </a:xfrm>
            <a:prstGeom prst="rect">
              <a:avLst/>
            </a:prstGeom>
          </p:spPr>
        </p:pic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27F20CDD-AA1E-4F54-946A-6C5175247350}"/>
              </a:ext>
            </a:extLst>
          </p:cNvPr>
          <p:cNvGrpSpPr/>
          <p:nvPr/>
        </p:nvGrpSpPr>
        <p:grpSpPr>
          <a:xfrm>
            <a:off x="5145382" y="4859908"/>
            <a:ext cx="1901236" cy="869915"/>
            <a:chOff x="5145382" y="4336126"/>
            <a:chExt cx="1901236" cy="869915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5DC5E985-2D82-4FEB-9730-781E96B2EC4D}"/>
                </a:ext>
              </a:extLst>
            </p:cNvPr>
            <p:cNvSpPr/>
            <p:nvPr/>
          </p:nvSpPr>
          <p:spPr>
            <a:xfrm>
              <a:off x="5145382" y="4336126"/>
              <a:ext cx="1901236" cy="461665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中国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· 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西安</a:t>
              </a:r>
            </a:p>
          </p:txBody>
        </p:sp>
        <p:sp>
          <p:nvSpPr>
            <p:cNvPr id="81" name="副标题 2">
              <a:extLst>
                <a:ext uri="{FF2B5EF4-FFF2-40B4-BE49-F238E27FC236}">
                  <a16:creationId xmlns:a16="http://schemas.microsoft.com/office/drawing/2014/main" id="{E7216745-DD4B-46D1-9C92-8ACA92A37EE9}"/>
                </a:ext>
              </a:extLst>
            </p:cNvPr>
            <p:cNvSpPr txBox="1"/>
            <p:nvPr/>
          </p:nvSpPr>
          <p:spPr>
            <a:xfrm>
              <a:off x="5145382" y="4820279"/>
              <a:ext cx="1901236" cy="385762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dist">
                <a:buFont typeface="Arial" panose="020B0604020202020204" pitchFamily="34" charset="0"/>
                <a:buNone/>
              </a:pP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2021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年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3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月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30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日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BC07AD00-4CDC-4E77-8ABB-06C6B8F1E321}"/>
              </a:ext>
            </a:extLst>
          </p:cNvPr>
          <p:cNvGrpSpPr/>
          <p:nvPr/>
        </p:nvGrpSpPr>
        <p:grpSpPr>
          <a:xfrm>
            <a:off x="3008874" y="2082449"/>
            <a:ext cx="6174253" cy="461665"/>
            <a:chOff x="2880969" y="2093051"/>
            <a:chExt cx="6174253" cy="461665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4B004F0F-03DE-46C1-91FD-497C504B1CE4}"/>
                </a:ext>
              </a:extLst>
            </p:cNvPr>
            <p:cNvSpPr/>
            <p:nvPr/>
          </p:nvSpPr>
          <p:spPr>
            <a:xfrm>
              <a:off x="2990304" y="2093051"/>
              <a:ext cx="589190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单击此处输入相关内容</a:t>
              </a: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7D2DA1D4-4F48-4911-A1CC-D1C6BF5F0B8D}"/>
                </a:ext>
              </a:extLst>
            </p:cNvPr>
            <p:cNvGrpSpPr/>
            <p:nvPr/>
          </p:nvGrpSpPr>
          <p:grpSpPr>
            <a:xfrm>
              <a:off x="2880969" y="2194675"/>
              <a:ext cx="6174253" cy="305416"/>
              <a:chOff x="2880970" y="2194675"/>
              <a:chExt cx="5369204" cy="305416"/>
            </a:xfrm>
          </p:grpSpPr>
          <p:cxnSp>
            <p:nvCxnSpPr>
              <p:cNvPr id="6" name="直接连接符 5">
                <a:extLst>
                  <a:ext uri="{FF2B5EF4-FFF2-40B4-BE49-F238E27FC236}">
                    <a16:creationId xmlns:a16="http://schemas.microsoft.com/office/drawing/2014/main" id="{44223C15-C8BF-4226-827E-8A8CCFA282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80970" y="222652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EB2442A-9F09-4313-9D8D-4EB5D8B91E8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11397" y="222334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22BCD0CC-86EA-43AF-9058-21ACBFA367D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41824" y="222015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FF90491B-D5BF-4525-9391-F6D471C414F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72250" y="221697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78BAB654-304E-4C4D-896F-095D0A78B47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02677" y="221378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F9780194-6AE3-44A1-BABB-E5DFA4448F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33104" y="221060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id="{6BD6F3CD-915A-4254-9BD2-DFD219CCC5E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63530" y="220741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id="{46A76A13-803E-45E1-A036-381677404D2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593957" y="220423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3B3D7F21-4957-48B6-A602-2FDC98FCBD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24384" y="220104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EF09F652-526C-4ADA-974A-8587467639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4810" y="219786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04EE2A9A-4ED6-4ED9-851C-826DEF294A2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85237" y="219467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11072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84FF8B73-ECE2-480A-9C45-6D45CA730D24}"/>
              </a:ext>
            </a:extLst>
          </p:cNvPr>
          <p:cNvGrpSpPr/>
          <p:nvPr/>
        </p:nvGrpSpPr>
        <p:grpSpPr>
          <a:xfrm>
            <a:off x="2283734" y="2328836"/>
            <a:ext cx="7937057" cy="2324188"/>
            <a:chOff x="2130341" y="2328836"/>
            <a:chExt cx="7937057" cy="2324188"/>
          </a:xfrm>
        </p:grpSpPr>
        <p:cxnSp>
          <p:nvCxnSpPr>
            <p:cNvPr id="5" name="连接符: 肘形 4">
              <a:extLst>
                <a:ext uri="{FF2B5EF4-FFF2-40B4-BE49-F238E27FC236}">
                  <a16:creationId xmlns:a16="http://schemas.microsoft.com/office/drawing/2014/main" id="{15AA5701-EA58-40C4-8400-887FEC52BE0F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130341" y="2328836"/>
              <a:ext cx="2331351" cy="2324188"/>
            </a:xfrm>
            <a:prstGeom prst="bentConnector3">
              <a:avLst>
                <a:gd name="adj1" fmla="val 165680"/>
              </a:avLst>
            </a:prstGeom>
            <a:ln>
              <a:solidFill>
                <a:schemeClr val="bg1">
                  <a:lumMod val="8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连接符: 肘形 5">
              <a:extLst>
                <a:ext uri="{FF2B5EF4-FFF2-40B4-BE49-F238E27FC236}">
                  <a16:creationId xmlns:a16="http://schemas.microsoft.com/office/drawing/2014/main" id="{4DB327D8-D32A-43FA-9E51-CE5024F68A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04878" y="2375798"/>
              <a:ext cx="2662520" cy="2277226"/>
            </a:xfrm>
            <a:prstGeom prst="bentConnector3">
              <a:avLst>
                <a:gd name="adj1" fmla="val 147814"/>
              </a:avLst>
            </a:prstGeom>
            <a:ln>
              <a:solidFill>
                <a:schemeClr val="bg1">
                  <a:lumMod val="8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73099874-DB29-425D-A428-455F40F8FD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104" y="4366291"/>
            <a:ext cx="2184029" cy="57346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D8F8AA1-A14B-4C41-86C9-79DCD76CED95}"/>
              </a:ext>
            </a:extLst>
          </p:cNvPr>
          <p:cNvSpPr/>
          <p:nvPr/>
        </p:nvSpPr>
        <p:spPr>
          <a:xfrm>
            <a:off x="2296109" y="2914245"/>
            <a:ext cx="759978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zh-CN" altLang="en-US" sz="72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嘉宾致辞环节</a:t>
            </a:r>
            <a:endParaRPr lang="zh-CN" altLang="zh-CN" sz="72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2C7B1E0C-46DC-43FC-BF7B-1DE86F6769CE}"/>
              </a:ext>
            </a:extLst>
          </p:cNvPr>
          <p:cNvGrpSpPr/>
          <p:nvPr/>
        </p:nvGrpSpPr>
        <p:grpSpPr>
          <a:xfrm>
            <a:off x="3008874" y="2082449"/>
            <a:ext cx="6174253" cy="461665"/>
            <a:chOff x="2880969" y="2093051"/>
            <a:chExt cx="6174253" cy="461665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8AF74BB2-0946-4EBE-BE78-0138FA352875}"/>
                </a:ext>
              </a:extLst>
            </p:cNvPr>
            <p:cNvSpPr/>
            <p:nvPr/>
          </p:nvSpPr>
          <p:spPr>
            <a:xfrm>
              <a:off x="2990304" y="2093051"/>
              <a:ext cx="589190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单击此处输入相关内容</a:t>
              </a:r>
            </a:p>
          </p:txBody>
        </p: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FDCC9F5F-9B63-4ED1-AAB1-EE12605AF078}"/>
                </a:ext>
              </a:extLst>
            </p:cNvPr>
            <p:cNvGrpSpPr/>
            <p:nvPr/>
          </p:nvGrpSpPr>
          <p:grpSpPr>
            <a:xfrm>
              <a:off x="2880969" y="2194675"/>
              <a:ext cx="6174253" cy="305416"/>
              <a:chOff x="2880970" y="2194675"/>
              <a:chExt cx="5369204" cy="305416"/>
            </a:xfrm>
          </p:grpSpPr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D438A3E1-5ACD-4C0E-A804-A56527188D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80970" y="222652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A57060CE-232B-45AA-BFC9-87B381BD6C0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11397" y="222334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93D11B51-3F55-4F1D-A19B-D3C6E2AB819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41824" y="222015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A497482D-8FBF-4E05-BC71-CF7F1A51F0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72250" y="221697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1F294C6A-2F36-4C3F-BED0-0C0EBF02A40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02677" y="221378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B84756C4-19CB-43DB-8C5E-BE89F85D62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33104" y="221060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B235C83D-F869-4BEE-AB29-2FB4F754B6B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63530" y="220741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D5191A90-6D0C-4D2A-A8DD-396B67C069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593957" y="220423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0784402B-84C8-437D-ABBF-4F0AE3042F9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24384" y="220104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E7847B99-DF4A-4205-B37F-F817A584D8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4810" y="219786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C24846EA-B810-4821-9A31-CEF16D50D7E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85237" y="219467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58181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84FF8B73-ECE2-480A-9C45-6D45CA730D24}"/>
              </a:ext>
            </a:extLst>
          </p:cNvPr>
          <p:cNvGrpSpPr/>
          <p:nvPr/>
        </p:nvGrpSpPr>
        <p:grpSpPr>
          <a:xfrm>
            <a:off x="2283734" y="2328836"/>
            <a:ext cx="7937057" cy="2324188"/>
            <a:chOff x="2130341" y="2328836"/>
            <a:chExt cx="7937057" cy="2324188"/>
          </a:xfrm>
        </p:grpSpPr>
        <p:cxnSp>
          <p:nvCxnSpPr>
            <p:cNvPr id="5" name="连接符: 肘形 4">
              <a:extLst>
                <a:ext uri="{FF2B5EF4-FFF2-40B4-BE49-F238E27FC236}">
                  <a16:creationId xmlns:a16="http://schemas.microsoft.com/office/drawing/2014/main" id="{15AA5701-EA58-40C4-8400-887FEC52BE0F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130341" y="2328836"/>
              <a:ext cx="2331351" cy="2324188"/>
            </a:xfrm>
            <a:prstGeom prst="bentConnector3">
              <a:avLst>
                <a:gd name="adj1" fmla="val 165680"/>
              </a:avLst>
            </a:prstGeom>
            <a:ln>
              <a:solidFill>
                <a:schemeClr val="bg1">
                  <a:lumMod val="8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连接符: 肘形 5">
              <a:extLst>
                <a:ext uri="{FF2B5EF4-FFF2-40B4-BE49-F238E27FC236}">
                  <a16:creationId xmlns:a16="http://schemas.microsoft.com/office/drawing/2014/main" id="{4DB327D8-D32A-43FA-9E51-CE5024F68A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04878" y="2375798"/>
              <a:ext cx="2662520" cy="2277226"/>
            </a:xfrm>
            <a:prstGeom prst="bentConnector3">
              <a:avLst>
                <a:gd name="adj1" fmla="val 147814"/>
              </a:avLst>
            </a:prstGeom>
            <a:ln>
              <a:solidFill>
                <a:schemeClr val="bg1">
                  <a:lumMod val="8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73099874-DB29-425D-A428-455F40F8FD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104" y="4366291"/>
            <a:ext cx="2184029" cy="57346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D8F8AA1-A14B-4C41-86C9-79DCD76CED95}"/>
              </a:ext>
            </a:extLst>
          </p:cNvPr>
          <p:cNvSpPr/>
          <p:nvPr/>
        </p:nvSpPr>
        <p:spPr>
          <a:xfrm>
            <a:off x="1238492" y="2914245"/>
            <a:ext cx="971501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dist"/>
            <a:r>
              <a:rPr lang="zh-CN" altLang="en-US" sz="66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主题报告环节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57B332C-4677-4592-A437-04A71ED55012}"/>
              </a:ext>
            </a:extLst>
          </p:cNvPr>
          <p:cNvGrpSpPr/>
          <p:nvPr/>
        </p:nvGrpSpPr>
        <p:grpSpPr>
          <a:xfrm>
            <a:off x="3008874" y="2082449"/>
            <a:ext cx="6174253" cy="461665"/>
            <a:chOff x="2880969" y="2093051"/>
            <a:chExt cx="6174253" cy="461665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84B9DEE-EF57-4377-A344-70E0631906FF}"/>
                </a:ext>
              </a:extLst>
            </p:cNvPr>
            <p:cNvSpPr/>
            <p:nvPr/>
          </p:nvSpPr>
          <p:spPr>
            <a:xfrm>
              <a:off x="2990304" y="2093051"/>
              <a:ext cx="5891901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单击此处输入相关内容</a:t>
              </a:r>
            </a:p>
          </p:txBody>
        </p: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20875C97-3551-453A-A5D9-6320316A6D01}"/>
                </a:ext>
              </a:extLst>
            </p:cNvPr>
            <p:cNvGrpSpPr/>
            <p:nvPr/>
          </p:nvGrpSpPr>
          <p:grpSpPr>
            <a:xfrm>
              <a:off x="2880969" y="2194675"/>
              <a:ext cx="6174253" cy="305416"/>
              <a:chOff x="2880970" y="2194675"/>
              <a:chExt cx="5369204" cy="305416"/>
            </a:xfrm>
          </p:grpSpPr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049767E4-7E88-498F-847F-B83B11E1D9E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80970" y="222652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E51B2AA7-4B0C-4B78-9C51-D1A31585F4F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11397" y="222334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4D81EA0C-88FB-4FCF-AF3C-F4BC3702F4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41824" y="222015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1EAC4B60-4B20-4B70-BB4E-E1566F5229C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72250" y="221697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8668DA77-AA1A-49B4-A2CE-110DCEEBD7B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02677" y="221378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7D4FD51F-10D7-48CB-B705-13FAE9BD79D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33104" y="221060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5CAC5D7B-A0DC-4FF7-8300-8978F5EE56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063530" y="220741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3FB0B432-749A-4362-B7EF-AFB32C9DACA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593957" y="220423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id="{78277FC6-3291-4A34-B1D6-0AB2557F823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24384" y="220104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F4D54DD2-6E47-475A-9659-E7C38CB9E25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54810" y="2197860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083F513A-4005-435D-A59A-FBE54724CE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85237" y="2194675"/>
                <a:ext cx="64937" cy="273566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3764655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264</TotalTime>
  <Words>35</Words>
  <Application>Microsoft Office PowerPoint</Application>
  <PresentationFormat>宽屏</PresentationFormat>
  <Paragraphs>8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微软雅黑</vt:lpstr>
      <vt:lpstr>Arial</vt:lpstr>
      <vt:lpstr>1_Office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Taniaq</dc:creator>
  <cp:lastModifiedBy>Taniaq</cp:lastModifiedBy>
  <cp:revision>21</cp:revision>
  <dcterms:created xsi:type="dcterms:W3CDTF">2021-01-13T03:40:48Z</dcterms:created>
  <dcterms:modified xsi:type="dcterms:W3CDTF">2021-03-29T01:19:38Z</dcterms:modified>
</cp:coreProperties>
</file>

<file path=docProps/thumbnail.jpeg>
</file>